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3" r:id="rId7"/>
    <p:sldId id="274" r:id="rId8"/>
    <p:sldId id="278" r:id="rId9"/>
    <p:sldId id="267" r:id="rId10"/>
    <p:sldId id="277" r:id="rId11"/>
    <p:sldId id="279" r:id="rId12"/>
    <p:sldId id="282" r:id="rId13"/>
    <p:sldId id="284" r:id="rId14"/>
    <p:sldId id="27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E3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7BBEF-58C6-4D7C-9C90-4A3BA1B0D3EE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22D56-5CB7-4712-A4A3-6C0E89A33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364A6-2ADB-42CD-B772-0451F7E072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2D56-5CB7-4712-A4A3-6C0E89A33D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76400" y="5334000"/>
            <a:ext cx="5867400" cy="11430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/>
          </a:p>
        </p:txBody>
      </p:sp>
      <p:pic>
        <p:nvPicPr>
          <p:cNvPr id="6" name="Content Placeholder 5" descr="eade56b7d48464a8642db30f0670cbdb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791200" cy="3230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Content Placeholder 5" descr="eade56b7d48464a8642db30f0670cbd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791200" cy="1104601"/>
          </a:xfrm>
          <a:prstGeom prst="rect">
            <a:avLst/>
          </a:prstGeo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48600" cy="11430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কার্যাবলিঃ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657600" cy="4525963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মোড়কিকরণ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জরিপ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বীমাকরণ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09600" y="2743200"/>
            <a:ext cx="8001000" cy="2590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800" y="1219200"/>
            <a:ext cx="7924800" cy="838200"/>
          </a:xfrm>
          <a:prstGeom prst="wedgeRoundRectCallou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গুরুত্বসমূহ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09600"/>
            <a:ext cx="79248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গুরুত্বসমূহঃ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828800"/>
            <a:ext cx="3810000" cy="452596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মুনাফা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অর্জন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পুর্নগঠন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95800" y="1828800"/>
            <a:ext cx="4038600" cy="452596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উন্নয়ন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নতুন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নতুন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শিল্পের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উদ্ভব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295400"/>
            <a:ext cx="8001000" cy="868363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667000"/>
            <a:ext cx="8001000" cy="2590800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219200"/>
            <a:ext cx="7543800" cy="1295400"/>
          </a:xfr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743200"/>
            <a:ext cx="7543800" cy="23622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পল্ট্রি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সবজী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(১০টি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5" descr="eade56b7d48464a8642db30f0670cbd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1219202" cy="11541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0"/>
            <a:ext cx="6781800" cy="1143000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9e3606d48ee0da9494372385941366ee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598636"/>
            <a:ext cx="6788945" cy="4243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343400"/>
          </a:xfr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8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আবদিন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নং-২১)</a:t>
            </a:r>
          </a:p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গভর্নমেন্ট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ল্যাবরেটরি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33400" y="914400"/>
            <a:ext cx="8001000" cy="5105400"/>
          </a:xfr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ctr">
              <a:buNone/>
            </a:pP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1৮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২০১৪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486400"/>
            <a:ext cx="7924800" cy="9906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কেনা-বেচা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renal-volcano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7848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620000" cy="17526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6" descr="market-15bvgt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543800" cy="3733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1295400"/>
            <a:ext cx="8153400" cy="99060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743200"/>
            <a:ext cx="8153400" cy="29718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3">
              <a:buFont typeface="Wingdings" pitchFamily="2" charset="2"/>
              <a:buChar char="Ø"/>
            </a:pPr>
            <a:endParaRPr lang="en-US" sz="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16002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9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9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9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9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9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9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9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9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900" b="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62000" y="2819400"/>
            <a:ext cx="7772400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/>
          <a:p>
            <a:pPr lvl="0">
              <a:spcBef>
                <a:spcPct val="20000"/>
              </a:spcBef>
            </a:pP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just">
              <a:spcBef>
                <a:spcPct val="20000"/>
              </a:spcBef>
            </a:pPr>
            <a:r>
              <a:rPr lang="en-US" sz="43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বিপণনঃ</a:t>
            </a:r>
            <a:r>
              <a:rPr lang="en-US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পণ্য-দ্রব্য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সেবা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সামগ্রী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উৎপাদনকারী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ভোক্তা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ব্যবহারকারীর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নিকট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পৌঁছে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দেয়া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পর্যন্ত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কাজকে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বিপণন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019800"/>
            <a:ext cx="4040188" cy="4873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0" dirty="0" err="1" smtClean="0">
                <a:latin typeface="NikoshBAN" pitchFamily="2" charset="0"/>
                <a:cs typeface="NikoshBAN" pitchFamily="2" charset="0"/>
              </a:rPr>
              <a:t>বিজ্ঞাপণ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market-15bvgt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583" r="29167" b="25000"/>
          <a:stretch>
            <a:fillRect/>
          </a:stretch>
        </p:blipFill>
        <p:spPr>
          <a:xfrm>
            <a:off x="685800" y="3276600"/>
            <a:ext cx="3657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096000"/>
            <a:ext cx="4041775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err="1" smtClean="0">
                <a:latin typeface="NikoshBAN" pitchFamily="2" charset="0"/>
                <a:cs typeface="NikoshBAN" pitchFamily="2" charset="0"/>
              </a:rPr>
              <a:t>মজুতকরণ</a:t>
            </a:r>
            <a:endParaRPr lang="en-US" sz="3200" b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nat02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39041" y="3276601"/>
            <a:ext cx="3656918" cy="249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6" descr="market-15bvgt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4800"/>
            <a:ext cx="3657600" cy="237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6" descr="market-15bvgt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04801"/>
            <a:ext cx="3657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533400" y="2743200"/>
            <a:ext cx="4040188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ক্রয়-বিক্রয়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743200"/>
            <a:ext cx="4040188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পরিবহন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2667000"/>
            <a:ext cx="8153400" cy="2590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1219200"/>
            <a:ext cx="6858000" cy="838200"/>
          </a:xfrm>
          <a:prstGeom prst="wedgeRoundRect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কাজসমূহ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467</TotalTime>
  <Words>200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সকলকে গোলাপের শুভেচ্ছা</vt:lpstr>
      <vt:lpstr>Slide 2</vt:lpstr>
      <vt:lpstr>Slide 3</vt:lpstr>
      <vt:lpstr>কেনা-বেচা/ক্রয়-বিক্রয়</vt:lpstr>
      <vt:lpstr>বিপণন/বাজারজাতকরণ</vt:lpstr>
      <vt:lpstr>এ পাঠ শেষে শিক্ষার্থীরা-</vt:lpstr>
      <vt:lpstr>বিপণন কী? একক কাজ (সময়ঃ ৫ মিনিট)  </vt:lpstr>
      <vt:lpstr>Slide 8</vt:lpstr>
      <vt:lpstr>Slide 9</vt:lpstr>
      <vt:lpstr>বিপণনের কার্যাবলিঃ</vt:lpstr>
      <vt:lpstr>Slide 11</vt:lpstr>
      <vt:lpstr>Slide 12</vt:lpstr>
      <vt:lpstr>   মূল্যায়নঃ</vt:lpstr>
      <vt:lpstr>বাড়ির কাজ</vt:lpstr>
      <vt:lpstr>সকলকে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TTC</cp:lastModifiedBy>
  <cp:revision>188</cp:revision>
  <dcterms:created xsi:type="dcterms:W3CDTF">2006-08-16T00:00:00Z</dcterms:created>
  <dcterms:modified xsi:type="dcterms:W3CDTF">2014-01-20T18:34:41Z</dcterms:modified>
</cp:coreProperties>
</file>